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562599"/>
          </a:xfrm>
        </p:spPr>
        <p:txBody>
          <a:bodyPr>
            <a:normAutofit/>
          </a:bodyPr>
          <a:lstStyle/>
          <a:p>
            <a:r>
              <a:rPr lang="en-IN" b="1" u="sng" dirty="0"/>
              <a:t>HRMIS APR Evaluation Status as on </a:t>
            </a:r>
            <a:r>
              <a:rPr lang="en-IN" b="1" u="sng" dirty="0" smtClean="0"/>
              <a:t>23.06.2022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/>
              <a:t/>
            </a:r>
            <a:br>
              <a:rPr lang="en-IN" b="1" dirty="0"/>
            </a:b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sz="2400" b="1" dirty="0"/>
              <a:t>346 </a:t>
            </a:r>
            <a:r>
              <a:rPr lang="en-US" sz="2400" b="1" dirty="0" smtClean="0"/>
              <a:t>Employees </a:t>
            </a:r>
            <a:r>
              <a:rPr lang="en-US" sz="2400" b="1" dirty="0"/>
              <a:t>are pending from Reporting Officers.</a:t>
            </a:r>
            <a:br>
              <a:rPr lang="en-US" sz="2400" b="1" dirty="0"/>
            </a:br>
            <a:r>
              <a:rPr lang="en-US" sz="2400" b="1" dirty="0"/>
              <a:t> </a:t>
            </a:r>
            <a:r>
              <a:rPr lang="en-US" sz="2400" b="1" dirty="0" smtClean="0"/>
              <a:t>466 </a:t>
            </a:r>
            <a:r>
              <a:rPr lang="en-US" sz="2400" b="1" dirty="0"/>
              <a:t>Employees are pending from </a:t>
            </a:r>
            <a:r>
              <a:rPr lang="en-US" sz="2400" b="1" dirty="0" smtClean="0"/>
              <a:t>Reviewing Officers.</a:t>
            </a:r>
            <a:br>
              <a:rPr lang="en-US" sz="2400" b="1" dirty="0" smtClean="0"/>
            </a:b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191217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APR Evaluation Pending list of Employees from Reporting Officers</a:t>
            </a:r>
            <a:endParaRPr lang="en-IN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54268"/>
              </p:ext>
            </p:extLst>
          </p:nvPr>
        </p:nvGraphicFramePr>
        <p:xfrm>
          <a:off x="762000" y="1524000"/>
          <a:ext cx="2665289" cy="45259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5289"/>
              </a:tblGrid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 dirty="0">
                          <a:effectLst/>
                        </a:rPr>
                        <a:t>Employee Name</a:t>
                      </a:r>
                      <a:endParaRPr lang="en-IN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Mr SANKAR  JAISWAL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Ms PROMEETI  DAS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Mrs MOUMITA  DAW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 dirty="0">
                          <a:effectLst/>
                        </a:rPr>
                        <a:t>FARUK UDDIN  MOLLA</a:t>
                      </a:r>
                      <a:endParaRPr lang="en-IN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Mr AJAHARUL  ISLAM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Mrs PRATIMA MONDAL SARDAR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Mrs MUSLIMA  BIBI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Mrs AMINA  YESMIN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Mrs SHAMPA  GHOSH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Mrs JHUMA  MONDAL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Mrs CHAITALI  MALLICK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Mrs DIPTI  ORAON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Mrs FEROJA  BIBI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Mrs APARUPA  BHATTACHARYA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Mrs TANAYA  ROYCHOWDHURY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Mrs SOMA  MAJUMDAR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Mr PRANAMOY  GHOSH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Mr HABIBUL  RAHAMAN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Mr RATUL  BISWAS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Mrs Nivedita  Pal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Dr. MADHUBANTI  GHOSH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SHREYA  KUNDU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 dirty="0" err="1">
                          <a:effectLst/>
                        </a:rPr>
                        <a:t>Monalisa</a:t>
                      </a:r>
                      <a:r>
                        <a:rPr lang="en-IN" sz="1100" u="none" strike="noStrike" dirty="0">
                          <a:effectLst/>
                        </a:rPr>
                        <a:t>  </a:t>
                      </a:r>
                      <a:r>
                        <a:rPr lang="en-IN" sz="1100" u="none" strike="noStrike" dirty="0" err="1">
                          <a:effectLst/>
                        </a:rPr>
                        <a:t>Mukhopadhyay</a:t>
                      </a:r>
                      <a:endParaRPr lang="en-IN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044054"/>
              </p:ext>
            </p:extLst>
          </p:nvPr>
        </p:nvGraphicFramePr>
        <p:xfrm>
          <a:off x="3733800" y="1524000"/>
          <a:ext cx="1118919" cy="45259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8919"/>
              </a:tblGrid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 dirty="0">
                          <a:effectLst/>
                        </a:rPr>
                        <a:t>Posting Place</a:t>
                      </a:r>
                      <a:endParaRPr lang="en-IN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BPMU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MCH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Hospital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Hospital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DH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Subcenter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Subcenter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Subcenter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Subcenter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Subcenter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Subcenter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Subcenter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Subcenter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MCH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MCH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MCH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DH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DH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DH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DH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BPMU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SDH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 dirty="0">
                          <a:effectLst/>
                        </a:rPr>
                        <a:t>DH</a:t>
                      </a:r>
                      <a:endParaRPr lang="en-IN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324597"/>
              </p:ext>
            </p:extLst>
          </p:nvPr>
        </p:nvGraphicFramePr>
        <p:xfrm>
          <a:off x="5105400" y="1524000"/>
          <a:ext cx="3432188" cy="45259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188"/>
              </a:tblGrid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 dirty="0">
                          <a:effectLst/>
                        </a:rPr>
                        <a:t>Present Designation</a:t>
                      </a:r>
                      <a:endParaRPr lang="en-IN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Executive Assistant (BPMU)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Counsellor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STS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STS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Technical Supervisor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Community Health Assistant (Rural)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Community Health Assistant (Rural)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 dirty="0">
                          <a:effectLst/>
                        </a:rPr>
                        <a:t>Community Health Assistant (Rural)</a:t>
                      </a:r>
                      <a:endParaRPr lang="en-IN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Community Health Assistant (Rural)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Community Health Assistant (Rural)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Community Health Assistant (Rural)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Community Health Assistant (Rural)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Community Health Assistant (Rural)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Clinical Psychologist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Psychiatric Social Worker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Psychiatric Nurse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Dental Assistant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Dental Hygienist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Laboratory Technician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Instructor for Young Hearing Impaired Children</a:t>
                      </a:r>
                      <a:endParaRPr lang="en-US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Medical Officer - AYUSH (MHT)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>
                          <a:effectLst/>
                        </a:rPr>
                        <a:t>Laboratory Technician</a:t>
                      </a:r>
                      <a:endParaRPr lang="en-IN" sz="1100" b="0" i="0" u="none" strike="noStrike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 dirty="0">
                          <a:effectLst/>
                        </a:rPr>
                        <a:t>Counsellor</a:t>
                      </a:r>
                      <a:endParaRPr lang="en-IN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429" marR="9429" marT="942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44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2800" b="1" u="sng" dirty="0"/>
              <a:t>APR </a:t>
            </a:r>
            <a:r>
              <a:rPr lang="en-US" sz="2800" b="1" u="sng" dirty="0" smtClean="0"/>
              <a:t>Evaluation </a:t>
            </a:r>
            <a:r>
              <a:rPr lang="en-US" sz="2800" b="1" u="sng" dirty="0"/>
              <a:t>Pending list of Employees from </a:t>
            </a:r>
            <a:r>
              <a:rPr lang="en-US" sz="2800" b="1" u="sng" dirty="0" smtClean="0"/>
              <a:t>Reviewing </a:t>
            </a:r>
            <a:r>
              <a:rPr lang="en-US" sz="2800" b="1" u="sng" dirty="0"/>
              <a:t>Officers</a:t>
            </a:r>
            <a:endParaRPr lang="en-IN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776492"/>
              </p:ext>
            </p:extLst>
          </p:nvPr>
        </p:nvGraphicFramePr>
        <p:xfrm>
          <a:off x="533400" y="1143000"/>
          <a:ext cx="2057400" cy="5562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/>
              </a:tblGrid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 dirty="0">
                          <a:effectLst/>
                        </a:rPr>
                        <a:t>Employee Name</a:t>
                      </a:r>
                      <a:endParaRPr lang="en-IN" sz="900" b="1" i="0" u="none" strike="noStrike" dirty="0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Ms PROMEETI  DAS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Mrs MOUMITA  DAW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FARUK UDDIN  MOLLA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Mr SANDIPAN  GHOSH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Mrs Anulekha  Bhattacharya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Mrs DEBAPRIYA  BANERJEE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Mr Dipanjan  Bhunia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Mr PARTHO PRATIM BOSE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Mr SK MAHIBUL  ISLAM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Ms BROTATI  CHATTOPADHYAY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Mr AJAHARUL  ISLAM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Mrs TANUSREE  ROY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Mrs MOUSUMI  SAMANTA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Mrs MAYA  GHOSH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Mrs TRIPTI  MONDAL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BITU  MONDAL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LINA  BISWAS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TAHAMINA  KHATUN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Mrs ARCHANA  GHOSH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Mrs PROTIMA  DAS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Mrs SUMITRA  BAIDYA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Mrs ARVEENA  PARVIN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Mrs FARJANA  KHATUN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Mrs APARNA  BISWAS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Mrs AJITA  MONDAL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MST ANOWARA  BIBI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SABANA  ROUSAN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9288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Mrs MADHUCHHANDA  CHAKRABORTY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MINUARA  BIBI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MST NILUFAR  YASMIN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SARINA  BIBI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MOUSUMI  PAIK MONDAL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Mrs ARATI RANI SARKAR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Mrs FIRDAUSI  PARVIN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43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 dirty="0">
                          <a:effectLst/>
                        </a:rPr>
                        <a:t>Mrs KASHMIRA  BEGUM</a:t>
                      </a:r>
                      <a:endParaRPr lang="en-IN" sz="900" b="1" i="0" u="none" strike="noStrike" dirty="0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082382"/>
              </p:ext>
            </p:extLst>
          </p:nvPr>
        </p:nvGraphicFramePr>
        <p:xfrm>
          <a:off x="2667000" y="1143000"/>
          <a:ext cx="5867400" cy="5562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800"/>
                <a:gridCol w="3657600"/>
              </a:tblGrid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Posting Place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Present Designation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MCH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Counsellor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Hospital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STS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Hospital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 dirty="0">
                          <a:effectLst/>
                        </a:rPr>
                        <a:t>STS</a:t>
                      </a:r>
                      <a:endParaRPr lang="en-IN" sz="800" b="1" i="0" u="none" strike="noStrike" dirty="0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Hospital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Counsellor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Hospital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Laboratory Technician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MCH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 dirty="0">
                          <a:effectLst/>
                        </a:rPr>
                        <a:t>Counsellor</a:t>
                      </a:r>
                      <a:endParaRPr lang="en-IN" sz="800" b="1" i="0" u="none" strike="noStrike" dirty="0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SDH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Technical Supervisor Blood Safety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SDH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Laboratory Technician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SDH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Laboratory Technician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SDH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Blood Bank Technician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DH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Technical Supervisor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550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Subcenter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Community Health Assistant (Rural)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  <a:tr h="134202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 dirty="0" err="1">
                          <a:effectLst/>
                        </a:rPr>
                        <a:t>Subcenter</a:t>
                      </a:r>
                      <a:endParaRPr lang="en-IN" sz="800" b="1" i="0" u="none" strike="noStrike" dirty="0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 dirty="0">
                          <a:effectLst/>
                        </a:rPr>
                        <a:t>Community Health Assistant (Rural)</a:t>
                      </a:r>
                      <a:endParaRPr lang="en-IN" sz="800" b="1" i="0" u="none" strike="noStrike" dirty="0">
                        <a:effectLst/>
                        <a:latin typeface="Calibri"/>
                      </a:endParaRPr>
                    </a:p>
                  </a:txBody>
                  <a:tcPr marL="6286" marR="6286" marT="628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44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549895"/>
              </p:ext>
            </p:extLst>
          </p:nvPr>
        </p:nvGraphicFramePr>
        <p:xfrm>
          <a:off x="381000" y="152400"/>
          <a:ext cx="2057400" cy="65532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/>
              </a:tblGrid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 dirty="0">
                          <a:effectLst/>
                        </a:rPr>
                        <a:t>Mrs MOUSUMI  PAUL</a:t>
                      </a:r>
                      <a:endParaRPr lang="en-IN" sz="800" b="1" i="0" u="none" strike="noStrike" dirty="0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PRATIMA MONDAL SARDAR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MUSLIMA  BIBI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FERDAUSI  KHATUN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AMINA  YESMIN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AYESHA  BIBI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JHUMPA  GHOSH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SHAMPA  GHOSH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JHUMA  MONDAL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CHAITALI  MALLICK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DIPTI  ORAON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JARIA  KHATUN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MANIKA  GHOSH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MAMTAJ  BIBI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SAVITRI  ORAON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BANDANA  GHOSH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SABANA  BEGAM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FEROJA  BIBI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NARGISARA  BEGUM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PRAMA  MALLIK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 SOURAV  ROY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 Ramanuj  Kumar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 SOUBHIK  MUKHERJEE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ARCHITA  PANDA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APARUPA  BHATTACHARYA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TANAYA  ROYCHOWDHURY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SOMA  MAJUMDAR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Dr. MOUMITA  KHANRA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 PRANAMOY  GHOSH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 HABIBUL  RAHAMAN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BARSHA BHARATI NANDI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 RATUL  BISWAS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Nivedita  Pal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Mrs MOUSUMI  MUKHERJEE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SHREYA  KUNDU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>
                          <a:effectLst/>
                        </a:rPr>
                        <a:t>Monalisa  Mukhopadhyay</a:t>
                      </a:r>
                      <a:endParaRPr lang="en-IN" sz="8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800" b="1" u="none" strike="noStrike" dirty="0">
                          <a:effectLst/>
                        </a:rPr>
                        <a:t>Mrs RUMA  GHOSH</a:t>
                      </a:r>
                      <a:endParaRPr lang="en-IN" sz="800" b="1" i="0" u="none" strike="noStrike" dirty="0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348479"/>
              </p:ext>
            </p:extLst>
          </p:nvPr>
        </p:nvGraphicFramePr>
        <p:xfrm>
          <a:off x="2438400" y="152400"/>
          <a:ext cx="6400800" cy="65532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0"/>
                <a:gridCol w="4495800"/>
              </a:tblGrid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Subcenter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Community Health Assistant (Rural)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Subcenter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Community Health Assistant (Rural)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Subcenter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Community Health Assistant (Rural)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Subcenter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Community Health Assistant (Rural)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Subcenter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Community Health Assistant (Rural)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Subcenter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Community Health Assistant (Rural)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Subcenter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Community Health Assistant (Rural)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Subcenter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Community Health Assistant (Rural)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Subcenter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Community Health Assistant (Rural)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Subcenter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Community Health Assistant (Rural)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Subcenter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Community Health Assistant (Rural)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Subcenter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Community Health Assistant (Rural)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Subcenter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Community Health Assistant (Rural)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Subcenter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Community Health Assistant (Rural)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Subcenter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Community Health Assistant (Rural)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Subcenter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Community Health Assistant (Rural)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Subcenter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Community Health Assistant (Rural)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Subcenter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Community Health Assistant (Rural)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Subcenter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Community Health Assistant (Rural)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Hospital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Physiotherapist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Hospital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Laboratory Technician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Hospital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Audiometric Assistant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Hospital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Counsellor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Hospital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Audiologist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MCH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Clinical Psychologist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MCH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Psychiatric Social Worker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MCH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Psychiatric Nurse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CHC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Dental Surgeon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DH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Dental Assistant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DH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Dental Hygienist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DH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Counsellor - Dist NCD Clinic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DH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Laboratory Technician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DH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Instructor for Young Hearing Impaired Children</a:t>
                      </a:r>
                      <a:endParaRPr lang="en-US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DH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Counsellor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SDH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Laboratory Technician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DH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>
                          <a:effectLst/>
                        </a:rPr>
                        <a:t>Counsellor</a:t>
                      </a:r>
                      <a:endParaRPr lang="en-IN" sz="900" b="1" i="0" u="none" strike="noStrike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  <a:tr h="1771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 dirty="0" err="1">
                          <a:effectLst/>
                        </a:rPr>
                        <a:t>Subcenter</a:t>
                      </a:r>
                      <a:endParaRPr lang="en-IN" sz="900" b="1" i="0" u="none" strike="noStrike" dirty="0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900" b="1" u="none" strike="noStrike" dirty="0">
                          <a:effectLst/>
                        </a:rPr>
                        <a:t>Community Health Assistant (Rural)</a:t>
                      </a:r>
                      <a:endParaRPr lang="en-IN" sz="900" b="1" i="0" u="none" strike="noStrike" dirty="0">
                        <a:effectLst/>
                        <a:latin typeface="Calibri"/>
                      </a:endParaRPr>
                    </a:p>
                  </a:txBody>
                  <a:tcPr marL="6116" marR="6116" marT="611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390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823</Words>
  <Application>Microsoft Office PowerPoint</Application>
  <PresentationFormat>On-screen Show (4:3)</PresentationFormat>
  <Paragraphs>294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HRMIS APR Evaluation Status as on 23.06.2022   346 Employees are pending from Reporting Officers.  466 Employees are pending from Reviewing Officers. </vt:lpstr>
      <vt:lpstr>APR Evaluation Pending list of Employees from Reporting Officers</vt:lpstr>
      <vt:lpstr>APR Evaluation Pending list of Employees from Reviewing Officers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HRMIS APR Evaluation Status as on 23.06.2022   346 Employees are pending from Reporting Officers.  466 Employees are pending from Reviewing Officers.</dc:title>
  <dc:creator>nvbdcp</dc:creator>
  <cp:lastModifiedBy>nvbdcp</cp:lastModifiedBy>
  <cp:revision>7</cp:revision>
  <dcterms:created xsi:type="dcterms:W3CDTF">2006-08-16T00:00:00Z</dcterms:created>
  <dcterms:modified xsi:type="dcterms:W3CDTF">2022-06-23T13:03:24Z</dcterms:modified>
</cp:coreProperties>
</file>